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59" d="100"/>
          <a:sy n="59" d="100"/>
        </p:scale>
        <p:origin x="46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35DFA-5A70-74AD-5D4E-D7C7D6115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CD0E6A-0024-7080-1C47-BE843D3B6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6A021-26E4-D8E3-64DD-BD96C9003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DA12-73AC-413D-A7B3-012F462212AF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FE356-6DA5-B7A2-32E6-8DB33527E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266F1-49D0-4E7F-0DED-AAE179FE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1D07-8711-445D-9910-3414026B1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2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B6DA2-AA68-A3ED-168D-6237B0688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811AA0-10DF-D1A7-40E0-529D83253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EAFC6-1683-8C0C-23CD-36EBA1C6E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DA12-73AC-413D-A7B3-012F462212AF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E6D94-2FD1-959B-40E5-559CCA09D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61D63-A7A2-CB82-9E3B-8AA1CEAE9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1D07-8711-445D-9910-3414026B1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3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915A4C-FB11-4EFB-2455-5FFB83EFD1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F63F21-9308-894A-9924-7AC82CCE9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6D40D-1D6E-F864-C6AD-14103BC96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DA12-73AC-413D-A7B3-012F462212AF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2544E-5034-28FC-3F42-DFC52CB9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1FE81-30B5-C148-44D4-8955E9B8D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1D07-8711-445D-9910-3414026B1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2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A31DF-BB0D-0204-35D0-65F4A31EB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D33E4-369C-CFE1-AB68-CF2549D2F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394CC-4259-CFA2-72A3-AAFF9E6CF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DA12-73AC-413D-A7B3-012F462212AF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88BC5-0867-D3B1-D72C-450FD0688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9E2A4-550B-1179-A1CC-42C587A56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1D07-8711-445D-9910-3414026B1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9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A2AED-CD3B-8958-B772-3DC26A47D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B9868-FE8E-CCDA-CAA5-F345BFC9F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1212F-4A0C-60EA-6937-88D79919F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DA12-73AC-413D-A7B3-012F462212AF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7E38B-123F-E2BE-5E1F-9CBD17725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C9EDA-D6DE-5DF7-0FA7-44F26DC36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1D07-8711-445D-9910-3414026B1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74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48EA9-7904-BFD9-0A3E-99F6A77C5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F4C52-BA35-85A5-DED0-FDB4CFC50D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95AA4D-F1B4-06E8-ED61-E2199F6B0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C012F-9EFC-DB66-5B06-101508F84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DA12-73AC-413D-A7B3-012F462212AF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4AE37-31F5-B9FC-7058-E8FC44395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AB2D7-3388-0F9B-6DDF-0B604593C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1D07-8711-445D-9910-3414026B1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4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5FAED-6F73-7386-3864-BA52EB9E7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ECB8D-8DC0-75C0-C17C-42A9C15DD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08C65E-CCE9-EDBD-7B36-EC51F3505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F6666C-03F0-8B88-0585-EE4B39C535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82378-1B7F-47D3-86B1-F10F861026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4D03A3-777A-89C0-0F5E-EF94E6B5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DA12-73AC-413D-A7B3-012F462212AF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14EFEA-7296-9A1E-6143-900493D08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A1A050-BEC9-CE22-FFE4-7033E8032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1D07-8711-445D-9910-3414026B1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E9AB5-9F13-13D9-EC77-292ACEF39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6E4CF2-3992-07D5-9A43-11D0066F0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DA12-73AC-413D-A7B3-012F462212AF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5FD1F-5E60-2BB8-F8D4-96E751BC2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B09C64-0FDF-C683-61E3-5B571C7BB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1D07-8711-445D-9910-3414026B1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6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1F5414-A051-561B-FE62-4CBA22FCA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DA12-73AC-413D-A7B3-012F462212AF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171168-C1B4-0FEB-5FDB-F619C219C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27D37-C77A-F848-396B-2BA8A31FA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1D07-8711-445D-9910-3414026B1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4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53AB3-A87D-F31E-CD93-9DC9CF31C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937C7-BB2F-5369-6DB1-C7677686F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2F3EA7-313A-3F70-C219-1FB5D880F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5DB64E-FB4F-A0FE-8798-64A798B0C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DA12-73AC-413D-A7B3-012F462212AF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F101BE-CC0F-4DDA-B113-84DCC53EB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4D2BA-C0C6-EF22-6D2B-194DEE6A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1D07-8711-445D-9910-3414026B1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257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8E282-BB7F-2E82-F586-7DD30EF83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2A1C2D-443C-FA64-1C33-0AA083E89A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948774-E48B-25D7-B34E-B98419BE7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38E389-9381-797D-E502-8E9FBCB5E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DA12-73AC-413D-A7B3-012F462212AF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1F8F6-B7EA-08B3-2775-1A0964D8B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77855C-C70F-7A1B-B079-5CABFE7C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D1D07-8711-445D-9910-3414026B1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7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B2768A-3CB9-10C0-0DDE-D4A5ED98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0A0BD-9710-37CC-F694-102D7E64E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74E30-0F4F-87D0-13D1-A21B8096C4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7DA12-73AC-413D-A7B3-012F462212AF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79818-B16D-F483-63CF-6C54BD0FB9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C8AB2-3988-3203-B029-3B4CF63966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D1D07-8711-445D-9910-3414026B1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64DD1CA5-5157-0C4A-20A8-FF157EFD65C7}"/>
              </a:ext>
            </a:extLst>
          </p:cNvPr>
          <p:cNvGrpSpPr/>
          <p:nvPr/>
        </p:nvGrpSpPr>
        <p:grpSpPr>
          <a:xfrm>
            <a:off x="1889185" y="200011"/>
            <a:ext cx="7068602" cy="5672151"/>
            <a:chOff x="1889185" y="200011"/>
            <a:chExt cx="7068602" cy="5672151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FEB0AC1-0E5E-58BD-9A6B-F61BBD7C88FA}"/>
                </a:ext>
              </a:extLst>
            </p:cNvPr>
            <p:cNvGrpSpPr/>
            <p:nvPr/>
          </p:nvGrpSpPr>
          <p:grpSpPr>
            <a:xfrm>
              <a:off x="3312543" y="985837"/>
              <a:ext cx="5412357" cy="4886325"/>
              <a:chOff x="3312543" y="985837"/>
              <a:chExt cx="5412357" cy="4886325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A81B8348-93D5-1C1C-9B8F-4B9C6EBD77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467100" y="985837"/>
                <a:ext cx="5257800" cy="4886325"/>
              </a:xfrm>
              <a:prstGeom prst="rect">
                <a:avLst/>
              </a:prstGeom>
            </p:spPr>
          </p:pic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D0EBC9AB-E158-5B21-E6AA-03C73A44EF9E}"/>
                  </a:ext>
                </a:extLst>
              </p:cNvPr>
              <p:cNvSpPr/>
              <p:nvPr/>
            </p:nvSpPr>
            <p:spPr>
              <a:xfrm>
                <a:off x="3312543" y="4252823"/>
                <a:ext cx="1863306" cy="1535502"/>
              </a:xfrm>
              <a:custGeom>
                <a:avLst/>
                <a:gdLst>
                  <a:gd name="connsiteX0" fmla="*/ 1587261 w 1863306"/>
                  <a:gd name="connsiteY0" fmla="*/ 86264 h 1535502"/>
                  <a:gd name="connsiteX1" fmla="*/ 1535502 w 1863306"/>
                  <a:gd name="connsiteY1" fmla="*/ 60385 h 1535502"/>
                  <a:gd name="connsiteX2" fmla="*/ 629729 w 1863306"/>
                  <a:gd name="connsiteY2" fmla="*/ 0 h 1535502"/>
                  <a:gd name="connsiteX3" fmla="*/ 310551 w 1863306"/>
                  <a:gd name="connsiteY3" fmla="*/ 17252 h 1535502"/>
                  <a:gd name="connsiteX4" fmla="*/ 163902 w 1863306"/>
                  <a:gd name="connsiteY4" fmla="*/ 146649 h 1535502"/>
                  <a:gd name="connsiteX5" fmla="*/ 17253 w 1863306"/>
                  <a:gd name="connsiteY5" fmla="*/ 457200 h 1535502"/>
                  <a:gd name="connsiteX6" fmla="*/ 8627 w 1863306"/>
                  <a:gd name="connsiteY6" fmla="*/ 526211 h 1535502"/>
                  <a:gd name="connsiteX7" fmla="*/ 0 w 1863306"/>
                  <a:gd name="connsiteY7" fmla="*/ 577969 h 1535502"/>
                  <a:gd name="connsiteX8" fmla="*/ 8627 w 1863306"/>
                  <a:gd name="connsiteY8" fmla="*/ 776377 h 1535502"/>
                  <a:gd name="connsiteX9" fmla="*/ 34506 w 1863306"/>
                  <a:gd name="connsiteY9" fmla="*/ 836762 h 1535502"/>
                  <a:gd name="connsiteX10" fmla="*/ 69012 w 1863306"/>
                  <a:gd name="connsiteY10" fmla="*/ 923026 h 1535502"/>
                  <a:gd name="connsiteX11" fmla="*/ 94891 w 1863306"/>
                  <a:gd name="connsiteY11" fmla="*/ 957532 h 1535502"/>
                  <a:gd name="connsiteX12" fmla="*/ 172529 w 1863306"/>
                  <a:gd name="connsiteY12" fmla="*/ 1086928 h 1535502"/>
                  <a:gd name="connsiteX13" fmla="*/ 224287 w 1863306"/>
                  <a:gd name="connsiteY13" fmla="*/ 1121434 h 1535502"/>
                  <a:gd name="connsiteX14" fmla="*/ 301925 w 1863306"/>
                  <a:gd name="connsiteY14" fmla="*/ 1181819 h 1535502"/>
                  <a:gd name="connsiteX15" fmla="*/ 483080 w 1863306"/>
                  <a:gd name="connsiteY15" fmla="*/ 1302588 h 1535502"/>
                  <a:gd name="connsiteX16" fmla="*/ 508959 w 1863306"/>
                  <a:gd name="connsiteY16" fmla="*/ 1319841 h 1535502"/>
                  <a:gd name="connsiteX17" fmla="*/ 577970 w 1863306"/>
                  <a:gd name="connsiteY17" fmla="*/ 1345720 h 1535502"/>
                  <a:gd name="connsiteX18" fmla="*/ 664234 w 1863306"/>
                  <a:gd name="connsiteY18" fmla="*/ 1397479 h 1535502"/>
                  <a:gd name="connsiteX19" fmla="*/ 750499 w 1863306"/>
                  <a:gd name="connsiteY19" fmla="*/ 1423358 h 1535502"/>
                  <a:gd name="connsiteX20" fmla="*/ 897148 w 1863306"/>
                  <a:gd name="connsiteY20" fmla="*/ 1483743 h 1535502"/>
                  <a:gd name="connsiteX21" fmla="*/ 1302589 w 1863306"/>
                  <a:gd name="connsiteY21" fmla="*/ 1535502 h 1535502"/>
                  <a:gd name="connsiteX22" fmla="*/ 1604514 w 1863306"/>
                  <a:gd name="connsiteY22" fmla="*/ 1492369 h 1535502"/>
                  <a:gd name="connsiteX23" fmla="*/ 1630393 w 1863306"/>
                  <a:gd name="connsiteY23" fmla="*/ 1475117 h 1535502"/>
                  <a:gd name="connsiteX24" fmla="*/ 1673525 w 1863306"/>
                  <a:gd name="connsiteY24" fmla="*/ 1414732 h 1535502"/>
                  <a:gd name="connsiteX25" fmla="*/ 1716657 w 1863306"/>
                  <a:gd name="connsiteY25" fmla="*/ 1354347 h 1535502"/>
                  <a:gd name="connsiteX26" fmla="*/ 1811548 w 1863306"/>
                  <a:gd name="connsiteY26" fmla="*/ 1242203 h 1535502"/>
                  <a:gd name="connsiteX27" fmla="*/ 1828800 w 1863306"/>
                  <a:gd name="connsiteY27" fmla="*/ 1207698 h 1535502"/>
                  <a:gd name="connsiteX28" fmla="*/ 1863306 w 1863306"/>
                  <a:gd name="connsiteY28" fmla="*/ 1155939 h 1535502"/>
                  <a:gd name="connsiteX29" fmla="*/ 1854680 w 1863306"/>
                  <a:gd name="connsiteY29" fmla="*/ 1078302 h 1535502"/>
                  <a:gd name="connsiteX30" fmla="*/ 1828800 w 1863306"/>
                  <a:gd name="connsiteY30" fmla="*/ 1052422 h 1535502"/>
                  <a:gd name="connsiteX31" fmla="*/ 1768415 w 1863306"/>
                  <a:gd name="connsiteY31" fmla="*/ 1017917 h 1535502"/>
                  <a:gd name="connsiteX32" fmla="*/ 1759789 w 1863306"/>
                  <a:gd name="connsiteY32" fmla="*/ 776377 h 1535502"/>
                  <a:gd name="connsiteX33" fmla="*/ 1785668 w 1863306"/>
                  <a:gd name="connsiteY33" fmla="*/ 759124 h 1535502"/>
                  <a:gd name="connsiteX34" fmla="*/ 1794295 w 1863306"/>
                  <a:gd name="connsiteY34" fmla="*/ 690113 h 1535502"/>
                  <a:gd name="connsiteX35" fmla="*/ 1820174 w 1863306"/>
                  <a:gd name="connsiteY35" fmla="*/ 655607 h 1535502"/>
                  <a:gd name="connsiteX36" fmla="*/ 1811548 w 1863306"/>
                  <a:gd name="connsiteY36" fmla="*/ 465826 h 1535502"/>
                  <a:gd name="connsiteX37" fmla="*/ 1802921 w 1863306"/>
                  <a:gd name="connsiteY37" fmla="*/ 431320 h 1535502"/>
                  <a:gd name="connsiteX38" fmla="*/ 1777042 w 1863306"/>
                  <a:gd name="connsiteY38" fmla="*/ 353683 h 1535502"/>
                  <a:gd name="connsiteX39" fmla="*/ 1759789 w 1863306"/>
                  <a:gd name="connsiteY39" fmla="*/ 310551 h 1535502"/>
                  <a:gd name="connsiteX40" fmla="*/ 1725283 w 1863306"/>
                  <a:gd name="connsiteY40" fmla="*/ 250166 h 1535502"/>
                  <a:gd name="connsiteX41" fmla="*/ 1690778 w 1863306"/>
                  <a:gd name="connsiteY41" fmla="*/ 198407 h 1535502"/>
                  <a:gd name="connsiteX42" fmla="*/ 1656272 w 1863306"/>
                  <a:gd name="connsiteY42" fmla="*/ 138022 h 1535502"/>
                  <a:gd name="connsiteX43" fmla="*/ 1647646 w 1863306"/>
                  <a:gd name="connsiteY43" fmla="*/ 103517 h 1535502"/>
                  <a:gd name="connsiteX44" fmla="*/ 1621766 w 1863306"/>
                  <a:gd name="connsiteY44" fmla="*/ 86264 h 1535502"/>
                  <a:gd name="connsiteX45" fmla="*/ 1587261 w 1863306"/>
                  <a:gd name="connsiteY45" fmla="*/ 86264 h 1535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1863306" h="1535502">
                    <a:moveTo>
                      <a:pt x="1587261" y="86264"/>
                    </a:moveTo>
                    <a:cubicBezTo>
                      <a:pt x="1572884" y="81951"/>
                      <a:pt x="1554529" y="63556"/>
                      <a:pt x="1535502" y="60385"/>
                    </a:cubicBezTo>
                    <a:cubicBezTo>
                      <a:pt x="1256633" y="13907"/>
                      <a:pt x="892245" y="11414"/>
                      <a:pt x="629729" y="0"/>
                    </a:cubicBezTo>
                    <a:cubicBezTo>
                      <a:pt x="523336" y="5751"/>
                      <a:pt x="415274" y="-2383"/>
                      <a:pt x="310551" y="17252"/>
                    </a:cubicBezTo>
                    <a:cubicBezTo>
                      <a:pt x="251135" y="28392"/>
                      <a:pt x="192342" y="97254"/>
                      <a:pt x="163902" y="146649"/>
                    </a:cubicBezTo>
                    <a:cubicBezTo>
                      <a:pt x="59700" y="327631"/>
                      <a:pt x="69700" y="312971"/>
                      <a:pt x="17253" y="457200"/>
                    </a:cubicBezTo>
                    <a:cubicBezTo>
                      <a:pt x="14378" y="480204"/>
                      <a:pt x="11906" y="503261"/>
                      <a:pt x="8627" y="526211"/>
                    </a:cubicBezTo>
                    <a:cubicBezTo>
                      <a:pt x="6153" y="543526"/>
                      <a:pt x="0" y="560478"/>
                      <a:pt x="0" y="577969"/>
                    </a:cubicBezTo>
                    <a:cubicBezTo>
                      <a:pt x="0" y="644167"/>
                      <a:pt x="-122" y="710759"/>
                      <a:pt x="8627" y="776377"/>
                    </a:cubicBezTo>
                    <a:cubicBezTo>
                      <a:pt x="11521" y="798084"/>
                      <a:pt x="26645" y="816323"/>
                      <a:pt x="34506" y="836762"/>
                    </a:cubicBezTo>
                    <a:cubicBezTo>
                      <a:pt x="49993" y="877027"/>
                      <a:pt x="47751" y="889007"/>
                      <a:pt x="69012" y="923026"/>
                    </a:cubicBezTo>
                    <a:cubicBezTo>
                      <a:pt x="76632" y="935218"/>
                      <a:pt x="87356" y="945287"/>
                      <a:pt x="94891" y="957532"/>
                    </a:cubicBezTo>
                    <a:cubicBezTo>
                      <a:pt x="104821" y="973668"/>
                      <a:pt x="151910" y="1066309"/>
                      <a:pt x="172529" y="1086928"/>
                    </a:cubicBezTo>
                    <a:cubicBezTo>
                      <a:pt x="187191" y="1101590"/>
                      <a:pt x="207566" y="1109172"/>
                      <a:pt x="224287" y="1121434"/>
                    </a:cubicBezTo>
                    <a:cubicBezTo>
                      <a:pt x="250725" y="1140822"/>
                      <a:pt x="275531" y="1162371"/>
                      <a:pt x="301925" y="1181819"/>
                    </a:cubicBezTo>
                    <a:cubicBezTo>
                      <a:pt x="381098" y="1240156"/>
                      <a:pt x="398960" y="1248511"/>
                      <a:pt x="483080" y="1302588"/>
                    </a:cubicBezTo>
                    <a:cubicBezTo>
                      <a:pt x="491801" y="1308194"/>
                      <a:pt x="499251" y="1316201"/>
                      <a:pt x="508959" y="1319841"/>
                    </a:cubicBezTo>
                    <a:cubicBezTo>
                      <a:pt x="531963" y="1328467"/>
                      <a:pt x="555996" y="1334733"/>
                      <a:pt x="577970" y="1345720"/>
                    </a:cubicBezTo>
                    <a:cubicBezTo>
                      <a:pt x="607963" y="1360717"/>
                      <a:pt x="633654" y="1383718"/>
                      <a:pt x="664234" y="1397479"/>
                    </a:cubicBezTo>
                    <a:cubicBezTo>
                      <a:pt x="691611" y="1409799"/>
                      <a:pt x="722329" y="1412980"/>
                      <a:pt x="750499" y="1423358"/>
                    </a:cubicBezTo>
                    <a:cubicBezTo>
                      <a:pt x="795123" y="1439798"/>
                      <a:pt x="849735" y="1472249"/>
                      <a:pt x="897148" y="1483743"/>
                    </a:cubicBezTo>
                    <a:cubicBezTo>
                      <a:pt x="1115080" y="1536575"/>
                      <a:pt x="1091249" y="1525895"/>
                      <a:pt x="1302589" y="1535502"/>
                    </a:cubicBezTo>
                    <a:cubicBezTo>
                      <a:pt x="1403772" y="1525383"/>
                      <a:pt x="1511792" y="1538729"/>
                      <a:pt x="1604514" y="1492369"/>
                    </a:cubicBezTo>
                    <a:cubicBezTo>
                      <a:pt x="1613787" y="1487733"/>
                      <a:pt x="1621767" y="1480868"/>
                      <a:pt x="1630393" y="1475117"/>
                    </a:cubicBezTo>
                    <a:cubicBezTo>
                      <a:pt x="1660475" y="1414952"/>
                      <a:pt x="1631558" y="1463694"/>
                      <a:pt x="1673525" y="1414732"/>
                    </a:cubicBezTo>
                    <a:cubicBezTo>
                      <a:pt x="1769101" y="1303226"/>
                      <a:pt x="1645656" y="1441733"/>
                      <a:pt x="1716657" y="1354347"/>
                    </a:cubicBezTo>
                    <a:cubicBezTo>
                      <a:pt x="1747536" y="1316342"/>
                      <a:pt x="1789649" y="1286001"/>
                      <a:pt x="1811548" y="1242203"/>
                    </a:cubicBezTo>
                    <a:cubicBezTo>
                      <a:pt x="1817299" y="1230701"/>
                      <a:pt x="1822184" y="1218725"/>
                      <a:pt x="1828800" y="1207698"/>
                    </a:cubicBezTo>
                    <a:cubicBezTo>
                      <a:pt x="1839468" y="1189917"/>
                      <a:pt x="1863306" y="1155939"/>
                      <a:pt x="1863306" y="1155939"/>
                    </a:cubicBezTo>
                    <a:cubicBezTo>
                      <a:pt x="1860431" y="1130060"/>
                      <a:pt x="1862914" y="1103004"/>
                      <a:pt x="1854680" y="1078302"/>
                    </a:cubicBezTo>
                    <a:cubicBezTo>
                      <a:pt x="1850822" y="1066728"/>
                      <a:pt x="1838172" y="1060232"/>
                      <a:pt x="1828800" y="1052422"/>
                    </a:cubicBezTo>
                    <a:cubicBezTo>
                      <a:pt x="1810508" y="1037179"/>
                      <a:pt x="1789512" y="1028465"/>
                      <a:pt x="1768415" y="1017917"/>
                    </a:cubicBezTo>
                    <a:cubicBezTo>
                      <a:pt x="1723787" y="928655"/>
                      <a:pt x="1731766" y="958533"/>
                      <a:pt x="1759789" y="776377"/>
                    </a:cubicBezTo>
                    <a:cubicBezTo>
                      <a:pt x="1761365" y="766130"/>
                      <a:pt x="1777042" y="764875"/>
                      <a:pt x="1785668" y="759124"/>
                    </a:cubicBezTo>
                    <a:cubicBezTo>
                      <a:pt x="1788544" y="736120"/>
                      <a:pt x="1786964" y="712106"/>
                      <a:pt x="1794295" y="690113"/>
                    </a:cubicBezTo>
                    <a:cubicBezTo>
                      <a:pt x="1798842" y="676473"/>
                      <a:pt x="1819071" y="669942"/>
                      <a:pt x="1820174" y="655607"/>
                    </a:cubicBezTo>
                    <a:cubicBezTo>
                      <a:pt x="1825031" y="592468"/>
                      <a:pt x="1816405" y="528965"/>
                      <a:pt x="1811548" y="465826"/>
                    </a:cubicBezTo>
                    <a:cubicBezTo>
                      <a:pt x="1810639" y="454005"/>
                      <a:pt x="1806408" y="442652"/>
                      <a:pt x="1802921" y="431320"/>
                    </a:cubicBezTo>
                    <a:cubicBezTo>
                      <a:pt x="1794899" y="405247"/>
                      <a:pt x="1787173" y="379011"/>
                      <a:pt x="1777042" y="353683"/>
                    </a:cubicBezTo>
                    <a:cubicBezTo>
                      <a:pt x="1771291" y="339306"/>
                      <a:pt x="1766714" y="324401"/>
                      <a:pt x="1759789" y="310551"/>
                    </a:cubicBezTo>
                    <a:cubicBezTo>
                      <a:pt x="1749421" y="289816"/>
                      <a:pt x="1735651" y="270901"/>
                      <a:pt x="1725283" y="250166"/>
                    </a:cubicBezTo>
                    <a:cubicBezTo>
                      <a:pt x="1700314" y="200227"/>
                      <a:pt x="1739838" y="247467"/>
                      <a:pt x="1690778" y="198407"/>
                    </a:cubicBezTo>
                    <a:cubicBezTo>
                      <a:pt x="1668091" y="107668"/>
                      <a:pt x="1701957" y="217972"/>
                      <a:pt x="1656272" y="138022"/>
                    </a:cubicBezTo>
                    <a:cubicBezTo>
                      <a:pt x="1650390" y="127728"/>
                      <a:pt x="1654222" y="113381"/>
                      <a:pt x="1647646" y="103517"/>
                    </a:cubicBezTo>
                    <a:cubicBezTo>
                      <a:pt x="1641895" y="94890"/>
                      <a:pt x="1629097" y="93595"/>
                      <a:pt x="1621766" y="86264"/>
                    </a:cubicBezTo>
                    <a:cubicBezTo>
                      <a:pt x="1617219" y="81717"/>
                      <a:pt x="1601638" y="90577"/>
                      <a:pt x="1587261" y="862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1089945C-D335-7263-3B4C-5699290AAF94}"/>
                </a:ext>
              </a:extLst>
            </p:cNvPr>
            <p:cNvCxnSpPr/>
            <p:nvPr/>
          </p:nvCxnSpPr>
          <p:spPr>
            <a:xfrm>
              <a:off x="1889185" y="474453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4AA1FA9-6956-4AB9-AFEF-9115F7824D03}"/>
                </a:ext>
              </a:extLst>
            </p:cNvPr>
            <p:cNvSpPr txBox="1"/>
            <p:nvPr/>
          </p:nvSpPr>
          <p:spPr>
            <a:xfrm>
              <a:off x="3467823" y="200011"/>
              <a:ext cx="548996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7030A0"/>
                  </a:solidFill>
                </a:rPr>
                <a:t>Shomrei </a:t>
              </a:r>
              <a:r>
                <a:rPr lang="en-US" sz="6000" b="1" dirty="0" err="1">
                  <a:solidFill>
                    <a:srgbClr val="7030A0"/>
                  </a:solidFill>
                </a:rPr>
                <a:t>Ahuvim</a:t>
              </a:r>
              <a:endParaRPr lang="en-US" sz="6000" b="1" dirty="0">
                <a:solidFill>
                  <a:srgbClr val="7030A0"/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A506CB4-37FF-B8F7-2661-BB818E299688}"/>
                </a:ext>
              </a:extLst>
            </p:cNvPr>
            <p:cNvSpPr txBox="1"/>
            <p:nvPr/>
          </p:nvSpPr>
          <p:spPr>
            <a:xfrm>
              <a:off x="7332855" y="5348942"/>
              <a:ext cx="16249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Graphic Courtesy of</a:t>
              </a:r>
            </a:p>
            <a:p>
              <a:r>
                <a:rPr lang="en-US" sz="1400" dirty="0">
                  <a:solidFill>
                    <a:srgbClr val="C00000"/>
                  </a:solidFill>
                </a:rPr>
                <a:t>Avigail Bracha Stein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6779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Andrew Goldfinger</dc:creator>
  <cp:lastModifiedBy>Andrew Goldfinger</cp:lastModifiedBy>
  <cp:revision>4</cp:revision>
  <dcterms:created xsi:type="dcterms:W3CDTF">2025-01-02T21:44:02Z</dcterms:created>
  <dcterms:modified xsi:type="dcterms:W3CDTF">2025-03-16T19:54:17Z</dcterms:modified>
</cp:coreProperties>
</file>